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521a8a45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521a8a45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b521a8a45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b521a8a45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521a8a45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b521a8a45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b521a8a45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b521a8a45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521a8a45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521a8a45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521a8a45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b521a8a45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521a8a45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521a8a45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521a8a45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521a8a45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521a8a45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521a8a45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b521a8a45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b521a8a4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b521a8a4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b521a8a4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b521a8a4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b521a8a4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521a8a45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b521a8a45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521a8a45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b521a8a45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521a8a45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521a8a45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521a8a45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b521a8a45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b521a8a45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b521a8a45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70900"/>
            <a:ext cx="8520599" cy="29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0152"/>
            <a:ext cx="8461800" cy="34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0" y="0"/>
            <a:ext cx="9094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